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372038929" initials="z" lastIdx="1" clrIdx="0">
    <p:extLst>
      <p:ext uri="{19B8F6BF-5375-455C-9EA6-DF929625EA0E}">
        <p15:presenceInfo xmlns:p15="http://schemas.microsoft.com/office/powerpoint/2012/main" userId="z372038929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4212" y="2097249"/>
            <a:ext cx="11186210" cy="1451296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/>
              <a:t>上海建桥学院毕业环节管理系统</a:t>
            </a:r>
            <a:br>
              <a:rPr lang="en-US" altLang="zh-CN" b="1" dirty="0"/>
            </a:br>
            <a:r>
              <a:rPr lang="zh-CN" altLang="en-US" b="1" dirty="0"/>
              <a:t>使用说明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05406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273151" y="158613"/>
            <a:ext cx="8534400" cy="1507067"/>
          </a:xfrm>
        </p:spPr>
        <p:txBody>
          <a:bodyPr/>
          <a:lstStyle/>
          <a:p>
            <a:r>
              <a:rPr lang="zh-CN" altLang="en-US" dirty="0"/>
              <a:t>单位指导教师指导记录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78190" y="1296457"/>
            <a:ext cx="6635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等线" panose="02010600030101010101" pitchFamily="2" charset="-122"/>
                <a:ea typeface="等线" panose="02010600030101010101" pitchFamily="2" charset="-122"/>
              </a:rPr>
              <a:t>点击               添加新的指导记录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613" y="1332051"/>
            <a:ext cx="1200000" cy="39047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190" y="1940485"/>
            <a:ext cx="4800000" cy="428571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399" y="1940485"/>
            <a:ext cx="5977207" cy="1133867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629013" y="3506598"/>
            <a:ext cx="5279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添加完后可点击</a:t>
            </a:r>
            <a:r>
              <a:rPr lang="en-US" altLang="zh-CN" sz="2400" dirty="0"/>
              <a:t>1</a:t>
            </a:r>
            <a:r>
              <a:rPr lang="zh-CN" altLang="en-US" sz="2400" dirty="0"/>
              <a:t>处编辑更改所填内容</a:t>
            </a:r>
          </a:p>
        </p:txBody>
      </p:sp>
    </p:spTree>
    <p:extLst>
      <p:ext uri="{BB962C8B-B14F-4D97-AF65-F5344CB8AC3E}">
        <p14:creationId xmlns:p14="http://schemas.microsoft.com/office/powerpoint/2010/main" val="1713299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273151" y="158613"/>
            <a:ext cx="8534400" cy="1507067"/>
          </a:xfrm>
        </p:spPr>
        <p:txBody>
          <a:bodyPr/>
          <a:lstStyle/>
          <a:p>
            <a:r>
              <a:rPr lang="zh-CN" altLang="en-US" dirty="0"/>
              <a:t>实习工作大纲</a:t>
            </a:r>
            <a:r>
              <a:rPr lang="en-US" altLang="zh-CN" dirty="0"/>
              <a:t>-</a:t>
            </a:r>
            <a:r>
              <a:rPr lang="zh-CN" altLang="en-US" dirty="0"/>
              <a:t>代单位指导教师输入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411" y="1514643"/>
            <a:ext cx="6150628" cy="4298581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6803471" y="1887523"/>
            <a:ext cx="5142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红框中左边为保存，右边为提交，点击提交后就不能再更改。</a:t>
            </a:r>
          </a:p>
        </p:txBody>
      </p:sp>
    </p:spTree>
    <p:extLst>
      <p:ext uri="{BB962C8B-B14F-4D97-AF65-F5344CB8AC3E}">
        <p14:creationId xmlns:p14="http://schemas.microsoft.com/office/powerpoint/2010/main" val="3147244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273151" y="158613"/>
            <a:ext cx="8534400" cy="1507067"/>
          </a:xfrm>
        </p:spPr>
        <p:txBody>
          <a:bodyPr/>
          <a:lstStyle/>
          <a:p>
            <a:r>
              <a:rPr lang="zh-CN" altLang="en-US" dirty="0"/>
              <a:t>实习工作记录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78190" y="1296457"/>
            <a:ext cx="6635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等线" panose="02010600030101010101" pitchFamily="2" charset="-122"/>
                <a:ea typeface="等线" panose="02010600030101010101" pitchFamily="2" charset="-122"/>
              </a:rPr>
              <a:t>点击               添加新的工作记录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018" y="1340472"/>
            <a:ext cx="1209524" cy="37142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151" y="1940485"/>
            <a:ext cx="5140852" cy="403624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1292" y="1940485"/>
            <a:ext cx="5531232" cy="1042717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5847403" y="3496944"/>
            <a:ext cx="5279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添加完后可点击</a:t>
            </a:r>
            <a:r>
              <a:rPr lang="en-US" altLang="zh-CN" sz="2400" dirty="0"/>
              <a:t>1</a:t>
            </a:r>
            <a:r>
              <a:rPr lang="zh-CN" altLang="en-US" sz="2400" dirty="0"/>
              <a:t>处编辑更改所填内容</a:t>
            </a:r>
          </a:p>
        </p:txBody>
      </p:sp>
    </p:spTree>
    <p:extLst>
      <p:ext uri="{BB962C8B-B14F-4D97-AF65-F5344CB8AC3E}">
        <p14:creationId xmlns:p14="http://schemas.microsoft.com/office/powerpoint/2010/main" val="3909545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273151" y="158613"/>
            <a:ext cx="8534400" cy="1507067"/>
          </a:xfrm>
        </p:spPr>
        <p:txBody>
          <a:bodyPr/>
          <a:lstStyle/>
          <a:p>
            <a:r>
              <a:rPr lang="zh-CN" altLang="en-US" dirty="0"/>
              <a:t>本科毕业实习总结（报告）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27" y="1568741"/>
            <a:ext cx="5906445" cy="4435323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803471" y="1887523"/>
            <a:ext cx="5142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红框中左边为保存，右边为提交，点击提交后就不能再更改。</a:t>
            </a:r>
          </a:p>
        </p:txBody>
      </p:sp>
    </p:spTree>
    <p:extLst>
      <p:ext uri="{BB962C8B-B14F-4D97-AF65-F5344CB8AC3E}">
        <p14:creationId xmlns:p14="http://schemas.microsoft.com/office/powerpoint/2010/main" val="317408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273151" y="158613"/>
            <a:ext cx="8534400" cy="1507067"/>
          </a:xfrm>
        </p:spPr>
        <p:txBody>
          <a:bodyPr/>
          <a:lstStyle/>
          <a:p>
            <a:r>
              <a:rPr lang="zh-CN" altLang="en-US" dirty="0"/>
              <a:t>登录地址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53006" y="1963024"/>
            <a:ext cx="86154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网址：</a:t>
            </a:r>
            <a:r>
              <a:rPr lang="en-US" altLang="zh-CN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http://gs.gench.edu.cn/s/Login/</a:t>
            </a:r>
          </a:p>
          <a:p>
            <a:r>
              <a:rPr lang="zh-CN" altLang="en-US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用户名：学号</a:t>
            </a:r>
            <a:endParaRPr lang="en-US" altLang="zh-CN" sz="3200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初始密码：身份证后六位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53006" y="4110606"/>
            <a:ext cx="71977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推荐使用浏览器：</a:t>
            </a:r>
            <a:r>
              <a:rPr lang="en-US" altLang="zh-CN" sz="2800" dirty="0"/>
              <a:t>Chrome</a:t>
            </a:r>
            <a:r>
              <a:rPr lang="zh-CN" altLang="en-US" sz="2800" dirty="0"/>
              <a:t>，</a:t>
            </a:r>
            <a:r>
              <a:rPr lang="en-US" altLang="zh-CN" sz="2800" dirty="0"/>
              <a:t>Firefox</a:t>
            </a:r>
            <a:r>
              <a:rPr lang="zh-CN" altLang="en-US" sz="2800" dirty="0"/>
              <a:t>，</a:t>
            </a:r>
            <a:r>
              <a:rPr lang="en-US" altLang="zh-CN" sz="2800" dirty="0"/>
              <a:t>safari</a:t>
            </a:r>
            <a:r>
              <a:rPr lang="zh-CN" altLang="en-US" sz="2800" dirty="0"/>
              <a:t>，</a:t>
            </a:r>
            <a:r>
              <a:rPr lang="en-US" altLang="zh-CN" sz="2800" dirty="0"/>
              <a:t>360</a:t>
            </a:r>
            <a:r>
              <a:rPr lang="zh-CN" altLang="en-US" sz="2800" dirty="0"/>
              <a:t>安全浏览器请切换至急速模式</a:t>
            </a:r>
          </a:p>
        </p:txBody>
      </p:sp>
    </p:spTree>
    <p:extLst>
      <p:ext uri="{BB962C8B-B14F-4D97-AF65-F5344CB8AC3E}">
        <p14:creationId xmlns:p14="http://schemas.microsoft.com/office/powerpoint/2010/main" val="33913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273151" y="158613"/>
            <a:ext cx="8534400" cy="1507067"/>
          </a:xfrm>
        </p:spPr>
        <p:txBody>
          <a:bodyPr/>
          <a:lstStyle/>
          <a:p>
            <a:r>
              <a:rPr lang="zh-CN" altLang="en-US" dirty="0"/>
              <a:t>首页说明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763" y="1842914"/>
            <a:ext cx="11358987" cy="883861"/>
          </a:xfrm>
          <a:prstGeom prst="rect">
            <a:avLst/>
          </a:prstGeom>
        </p:spPr>
      </p:pic>
      <p:sp>
        <p:nvSpPr>
          <p:cNvPr id="3" name="矩形标注 2"/>
          <p:cNvSpPr/>
          <p:nvPr/>
        </p:nvSpPr>
        <p:spPr>
          <a:xfrm>
            <a:off x="6095256" y="617410"/>
            <a:ext cx="5145992" cy="830511"/>
          </a:xfrm>
          <a:prstGeom prst="wedgeRectCallout">
            <a:avLst>
              <a:gd name="adj1" fmla="val -36414"/>
              <a:gd name="adj2" fmla="val 1180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/>
              <a:t>导师课题申报通过后，此处显示导师姓名及你的课题名称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763" y="2944534"/>
            <a:ext cx="5538857" cy="3783887"/>
          </a:xfrm>
          <a:prstGeom prst="rect">
            <a:avLst/>
          </a:prstGeom>
        </p:spPr>
      </p:pic>
      <p:sp>
        <p:nvSpPr>
          <p:cNvPr id="5" name="线形标注 1 4"/>
          <p:cNvSpPr/>
          <p:nvPr/>
        </p:nvSpPr>
        <p:spPr>
          <a:xfrm>
            <a:off x="7452729" y="2912041"/>
            <a:ext cx="2709644" cy="1140903"/>
          </a:xfrm>
          <a:prstGeom prst="borderCallout1">
            <a:avLst>
              <a:gd name="adj1" fmla="val 49632"/>
              <a:gd name="adj2" fmla="val 1265"/>
              <a:gd name="adj3" fmla="val 58088"/>
              <a:gd name="adj4" fmla="val -677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导师将毕业实习成绩录入后在此处显示</a:t>
            </a:r>
          </a:p>
        </p:txBody>
      </p:sp>
      <p:sp>
        <p:nvSpPr>
          <p:cNvPr id="10" name="线形标注 1 9"/>
          <p:cNvSpPr/>
          <p:nvPr/>
        </p:nvSpPr>
        <p:spPr>
          <a:xfrm>
            <a:off x="7554795" y="4649961"/>
            <a:ext cx="2709644" cy="1140903"/>
          </a:xfrm>
          <a:prstGeom prst="borderCallout1">
            <a:avLst>
              <a:gd name="adj1" fmla="val 49632"/>
              <a:gd name="adj2" fmla="val 1265"/>
              <a:gd name="adj3" fmla="val 58088"/>
              <a:gd name="adj4" fmla="val -677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毕业论文成绩显示</a:t>
            </a:r>
          </a:p>
        </p:txBody>
      </p:sp>
    </p:spTree>
    <p:extLst>
      <p:ext uri="{BB962C8B-B14F-4D97-AF65-F5344CB8AC3E}">
        <p14:creationId xmlns:p14="http://schemas.microsoft.com/office/powerpoint/2010/main" val="3531237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273151" y="158613"/>
            <a:ext cx="8534400" cy="1507067"/>
          </a:xfrm>
        </p:spPr>
        <p:txBody>
          <a:bodyPr/>
          <a:lstStyle/>
          <a:p>
            <a:r>
              <a:rPr lang="zh-CN" altLang="en-US" dirty="0"/>
              <a:t>首页说明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70" y="1817037"/>
            <a:ext cx="6028571" cy="4047619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6617972" y="2238573"/>
            <a:ext cx="47313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等线" panose="02010600030101010101" pitchFamily="2" charset="-122"/>
                <a:ea typeface="等线" panose="02010600030101010101" pitchFamily="2" charset="-122"/>
              </a:rPr>
              <a:t>此处显示你在毕业实习阶段，系统中所需要做的任务列表，每完成一项时，该项后面会有       标记，毕业论文任务列表同理。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7602" y="3882999"/>
            <a:ext cx="609524" cy="2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894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273151" y="158613"/>
            <a:ext cx="8534400" cy="1507067"/>
          </a:xfrm>
        </p:spPr>
        <p:txBody>
          <a:bodyPr/>
          <a:lstStyle/>
          <a:p>
            <a:r>
              <a:rPr lang="zh-CN" altLang="en-US" dirty="0"/>
              <a:t>首页说明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897891" y="2631319"/>
            <a:ext cx="47313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等线" panose="02010600030101010101" pitchFamily="2" charset="-122"/>
                <a:ea typeface="等线" panose="02010600030101010101" pitchFamily="2" charset="-122"/>
              </a:rPr>
              <a:t>学院如有相关的重要通知，会在此处显示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527" y="1665680"/>
            <a:ext cx="6104762" cy="40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464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273151" y="158613"/>
            <a:ext cx="8534400" cy="1507067"/>
          </a:xfrm>
        </p:spPr>
        <p:txBody>
          <a:bodyPr/>
          <a:lstStyle/>
          <a:p>
            <a:r>
              <a:rPr lang="zh-CN" altLang="en-US" dirty="0"/>
              <a:t>我的课题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670" y="1527396"/>
            <a:ext cx="6083344" cy="432544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878103" y="2109355"/>
            <a:ext cx="51902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等线" panose="02010600030101010101" pitchFamily="2" charset="-122"/>
                <a:ea typeface="等线" panose="02010600030101010101" pitchFamily="2" charset="-122"/>
              </a:rPr>
              <a:t>当导师的课题报审通过后，你可以查看你课题的相关信息</a:t>
            </a:r>
          </a:p>
        </p:txBody>
      </p:sp>
    </p:spTree>
    <p:extLst>
      <p:ext uri="{BB962C8B-B14F-4D97-AF65-F5344CB8AC3E}">
        <p14:creationId xmlns:p14="http://schemas.microsoft.com/office/powerpoint/2010/main" val="590079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273151" y="158613"/>
            <a:ext cx="8534400" cy="1507067"/>
          </a:xfrm>
        </p:spPr>
        <p:txBody>
          <a:bodyPr/>
          <a:lstStyle/>
          <a:p>
            <a:r>
              <a:rPr lang="zh-CN" altLang="en-US" dirty="0"/>
              <a:t>任务书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533046" y="1893694"/>
            <a:ext cx="5190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等线" panose="02010600030101010101" pitchFamily="2" charset="-122"/>
                <a:ea typeface="等线" panose="02010600030101010101" pitchFamily="2" charset="-122"/>
              </a:rPr>
              <a:t>当导师下发任务书后，你可以查看相关信息，查看后必须在最底下点击             确认任务书！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1615" y="2802499"/>
            <a:ext cx="1200000" cy="47619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810" y="1336784"/>
            <a:ext cx="5195952" cy="5275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695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273151" y="158613"/>
            <a:ext cx="8534400" cy="1507067"/>
          </a:xfrm>
        </p:spPr>
        <p:txBody>
          <a:bodyPr/>
          <a:lstStyle/>
          <a:p>
            <a:r>
              <a:rPr lang="zh-CN" altLang="en-US" dirty="0"/>
              <a:t>实习单位上报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12396" y="1501629"/>
            <a:ext cx="5754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点击                       按钮打开信息输入窗口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076" y="1514866"/>
            <a:ext cx="1342857" cy="342857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576969" y="2223083"/>
            <a:ext cx="4353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等线" panose="02010600030101010101" pitchFamily="2" charset="-122"/>
                <a:ea typeface="等线" panose="02010600030101010101" pitchFamily="2" charset="-122"/>
              </a:rPr>
              <a:t>上报的实习单位地址只能从地图中选择，在搜索列表中相应的信息，左边单位信息中的单位名称及单位地址将自动填入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396" y="2129901"/>
            <a:ext cx="6046795" cy="421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335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273151" y="158613"/>
            <a:ext cx="8534400" cy="1507067"/>
          </a:xfrm>
        </p:spPr>
        <p:txBody>
          <a:bodyPr/>
          <a:lstStyle/>
          <a:p>
            <a:r>
              <a:rPr lang="zh-CN" altLang="en-US" dirty="0"/>
              <a:t>实习单位上报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161" y="1478468"/>
            <a:ext cx="4830135" cy="4653796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319306" y="1481014"/>
            <a:ext cx="66350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等线" panose="02010600030101010101" pitchFamily="2" charset="-122"/>
                <a:ea typeface="等线" panose="02010600030101010101" pitchFamily="2" charset="-122"/>
              </a:rPr>
              <a:t>实习单位信息上报后，需要上传实习单位反馈表。</a:t>
            </a:r>
            <a:endParaRPr lang="en-US" altLang="zh-CN" sz="24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>
                <a:latin typeface="等线" panose="02010600030101010101" pitchFamily="2" charset="-122"/>
                <a:ea typeface="等线" panose="02010600030101010101" pitchFamily="2" charset="-122"/>
              </a:rPr>
              <a:t>导师确认状态；</a:t>
            </a:r>
            <a:endParaRPr lang="en-US" altLang="zh-CN" sz="24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>
                <a:latin typeface="等线" panose="02010600030101010101" pitchFamily="2" charset="-122"/>
                <a:ea typeface="等线" panose="02010600030101010101" pitchFamily="2" charset="-122"/>
              </a:rPr>
              <a:t>如上报时实习结束时间没有填写，此处可填写；</a:t>
            </a:r>
            <a:endParaRPr lang="en-US" altLang="zh-CN" sz="24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>
                <a:latin typeface="等线" panose="02010600030101010101" pitchFamily="2" charset="-122"/>
                <a:ea typeface="等线" panose="02010600030101010101" pitchFamily="2" charset="-122"/>
              </a:rPr>
              <a:t>上传实习单位反馈表；</a:t>
            </a:r>
            <a:endParaRPr lang="en-US" altLang="zh-CN" sz="24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>
                <a:latin typeface="等线" panose="02010600030101010101" pitchFamily="2" charset="-122"/>
                <a:ea typeface="等线" panose="02010600030101010101" pitchFamily="2" charset="-122"/>
              </a:rPr>
              <a:t>下载实习单位反馈表，相关信息已填入，年级需手填，由单位盖章后拍照上传；</a:t>
            </a:r>
            <a:endParaRPr lang="en-US" altLang="zh-CN" sz="24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>
                <a:latin typeface="等线" panose="02010600030101010101" pitchFamily="2" charset="-122"/>
                <a:ea typeface="等线" panose="02010600030101010101" pitchFamily="2" charset="-122"/>
              </a:rPr>
              <a:t>在导师未确认的情况下可删除此条单位信息</a:t>
            </a:r>
          </a:p>
        </p:txBody>
      </p:sp>
    </p:spTree>
    <p:extLst>
      <p:ext uri="{BB962C8B-B14F-4D97-AF65-F5344CB8AC3E}">
        <p14:creationId xmlns:p14="http://schemas.microsoft.com/office/powerpoint/2010/main" val="3267442823"/>
      </p:ext>
    </p:extLst>
  </p:cSld>
  <p:clrMapOvr>
    <a:masterClrMapping/>
  </p:clrMapOvr>
</p:sld>
</file>

<file path=ppt/theme/theme1.xml><?xml version="1.0" encoding="utf-8"?>
<a:theme xmlns:a="http://schemas.openxmlformats.org/drawingml/2006/main" name="切片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143</TotalTime>
  <Words>378</Words>
  <Application>Microsoft Office PowerPoint</Application>
  <PresentationFormat>宽屏</PresentationFormat>
  <Paragraphs>38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等线</vt:lpstr>
      <vt:lpstr>幼圆</vt:lpstr>
      <vt:lpstr>Century Gothic</vt:lpstr>
      <vt:lpstr>Wingdings 3</vt:lpstr>
      <vt:lpstr>切片</vt:lpstr>
      <vt:lpstr>上海建桥学院毕业环节管理系统 使用说明</vt:lpstr>
      <vt:lpstr>登录地址</vt:lpstr>
      <vt:lpstr>首页说明</vt:lpstr>
      <vt:lpstr>首页说明</vt:lpstr>
      <vt:lpstr>首页说明</vt:lpstr>
      <vt:lpstr>我的课题</vt:lpstr>
      <vt:lpstr>任务书</vt:lpstr>
      <vt:lpstr>实习单位上报</vt:lpstr>
      <vt:lpstr>实习单位上报</vt:lpstr>
      <vt:lpstr>单位指导教师指导记录</vt:lpstr>
      <vt:lpstr>实习工作大纲-代单位指导教师输入</vt:lpstr>
      <vt:lpstr>实习工作记录</vt:lpstr>
      <vt:lpstr>本科毕业实习总结（报告）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上海建桥学院毕业环节管理系统 使用说明</dc:title>
  <dc:creator>z372038929</dc:creator>
  <cp:lastModifiedBy>z372038929</cp:lastModifiedBy>
  <cp:revision>11</cp:revision>
  <dcterms:created xsi:type="dcterms:W3CDTF">2016-09-05T05:25:47Z</dcterms:created>
  <dcterms:modified xsi:type="dcterms:W3CDTF">2016-09-07T03:27:44Z</dcterms:modified>
</cp:coreProperties>
</file>